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50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Better Popovers can be just a keystroke away…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Fun with a popover</a:t>
            </a:r>
          </a:p>
        </p:txBody>
      </p:sp>
    </p:spTree>
    <p:extLst>
      <p:ext uri="{BB962C8B-B14F-4D97-AF65-F5344CB8AC3E}">
        <p14:creationId xmlns:p14="http://schemas.microsoft.com/office/powerpoint/2010/main" val="2116769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For Data Entry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/>
            <a:r>
              <a:rPr lang="en-US" dirty="0"/>
              <a:t>Create new entry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340" y="622168"/>
            <a:ext cx="6315959" cy="559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79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the popover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item on the agenda was how to display the portal row in the popover that’s outside the portal. This was easy as I already had a relationship…</a:t>
            </a:r>
          </a:p>
          <a:p>
            <a:endParaRPr lang="en-US" dirty="0"/>
          </a:p>
          <a:p>
            <a:r>
              <a:rPr lang="en-US" dirty="0"/>
              <a:t>This is my standard method for creating related records.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95695" y="3797935"/>
            <a:ext cx="3676015" cy="41846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772004" y="3693159"/>
            <a:ext cx="2475865" cy="62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82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Launching the Popover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Next I needed a list of Record IDs from the portal to step through. The button to trigger the edit is in the portal row so the script was pretty easy…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Capture the Portal Row</a:t>
            </a:r>
          </a:p>
          <a:p>
            <a:r>
              <a:rPr lang="en-US" dirty="0"/>
              <a:t>Setup a list of IDs</a:t>
            </a:r>
          </a:p>
          <a:p>
            <a:r>
              <a:rPr lang="en-US" dirty="0"/>
              <a:t>Get the value of the portal row clicked.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87028" y="3374389"/>
            <a:ext cx="5734308" cy="89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73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right up</a:t>
            </a:r>
            <a:br>
              <a:rPr lang="en-US" dirty="0"/>
            </a:br>
            <a:r>
              <a:rPr lang="en-US" sz="2800" dirty="0"/>
              <a:t>(or down as the case may be)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370" y="2615421"/>
            <a:ext cx="6711885" cy="318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08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right up</a:t>
            </a:r>
            <a:br>
              <a:rPr lang="en-US" dirty="0"/>
            </a:br>
            <a:r>
              <a:rPr lang="en-US" sz="2800" dirty="0"/>
              <a:t>(or down as the case may be)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Capture the keystroke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723" y="3079566"/>
            <a:ext cx="6782971" cy="294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5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Code() &amp; Get (</a:t>
            </a:r>
            <a:r>
              <a:rPr lang="en-US" dirty="0" err="1"/>
              <a:t>TriggerKeystroke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- Returns the Unicode code points for the characters in text</a:t>
            </a:r>
          </a:p>
          <a:p>
            <a:pPr lvl="1" fontAlgn="t"/>
            <a:r>
              <a:rPr lang="en-US" dirty="0"/>
              <a:t>up arrow  = 29 </a:t>
            </a:r>
          </a:p>
          <a:p>
            <a:pPr lvl="1" fontAlgn="t"/>
            <a:r>
              <a:rPr lang="en-US" dirty="0"/>
              <a:t>down arrow = 31 </a:t>
            </a:r>
          </a:p>
          <a:p>
            <a:pPr fontAlgn="t"/>
            <a:r>
              <a:rPr lang="en-US" dirty="0"/>
              <a:t>Get ( </a:t>
            </a:r>
            <a:r>
              <a:rPr lang="en-US" dirty="0" err="1"/>
              <a:t>TriggerKeystroke</a:t>
            </a:r>
            <a:r>
              <a:rPr lang="en-US" dirty="0"/>
              <a:t> )</a:t>
            </a:r>
          </a:p>
          <a:p>
            <a:pPr lvl="1" fontAlgn="t"/>
            <a:r>
              <a:rPr lang="en-US" dirty="0"/>
              <a:t>Returns the characters that activated an </a:t>
            </a:r>
            <a:r>
              <a:rPr lang="en-US" b="1" dirty="0" err="1"/>
              <a:t>OnObjectKeystroke</a:t>
            </a:r>
            <a:r>
              <a:rPr lang="en-US" dirty="0"/>
              <a:t> or </a:t>
            </a:r>
            <a:r>
              <a:rPr lang="en-US" dirty="0" err="1"/>
              <a:t>OnLayoutKeystroke</a:t>
            </a:r>
            <a:r>
              <a:rPr lang="en-US" dirty="0"/>
              <a:t> script</a:t>
            </a:r>
          </a:p>
          <a:p>
            <a:pPr lvl="1" fontAlgn="t"/>
            <a:r>
              <a:rPr lang="en-US" dirty="0"/>
              <a:t>So we wrap it as so Code ( Get ( </a:t>
            </a:r>
            <a:r>
              <a:rPr lang="en-US" dirty="0" err="1"/>
              <a:t>TriggerKeystroke</a:t>
            </a:r>
            <a:r>
              <a:rPr lang="en-US" dirty="0"/>
              <a:t> ) ) = XX</a:t>
            </a:r>
          </a:p>
        </p:txBody>
      </p:sp>
    </p:spTree>
    <p:extLst>
      <p:ext uri="{BB962C8B-B14F-4D97-AF65-F5344CB8AC3E}">
        <p14:creationId xmlns:p14="http://schemas.microsoft.com/office/powerpoint/2010/main" val="3598870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the Popover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popover closes we need to clean up…</a:t>
            </a:r>
          </a:p>
          <a:p>
            <a:pPr lvl="1"/>
            <a:r>
              <a:rPr lang="en-US" dirty="0"/>
              <a:t>Clear Variables and the </a:t>
            </a:r>
            <a:r>
              <a:rPr lang="en-US" dirty="0" err="1"/>
              <a:t>CR_Nav</a:t>
            </a:r>
            <a:r>
              <a:rPr lang="en-US" dirty="0"/>
              <a:t> global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613" y="3575705"/>
            <a:ext cx="3742441" cy="246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91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OnObjectKeystroke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0272" y="2752510"/>
            <a:ext cx="5448693" cy="24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41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 Data </a:t>
            </a:r>
            <a:br>
              <a:rPr lang="en-US" dirty="0"/>
            </a:br>
            <a:r>
              <a:rPr lang="en-US" dirty="0"/>
              <a:t>Entry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using the popover for data entry we need an option to…</a:t>
            </a:r>
          </a:p>
          <a:p>
            <a:pPr lvl="1"/>
            <a:r>
              <a:rPr lang="en-US" dirty="0"/>
              <a:t>Print the Barcode label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839" y="3761295"/>
            <a:ext cx="10605155" cy="238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52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</TotalTime>
  <Words>188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Better Popovers can be just a keystroke away… </vt:lpstr>
      <vt:lpstr>Setting up the popover</vt:lpstr>
      <vt:lpstr>Launching the Popover</vt:lpstr>
      <vt:lpstr>Step right up (or down as the case may be)</vt:lpstr>
      <vt:lpstr>Step right up (or down as the case may be)</vt:lpstr>
      <vt:lpstr>Code() &amp; Get (TriggerKeystroke)</vt:lpstr>
      <vt:lpstr>Closing the Popover </vt:lpstr>
      <vt:lpstr>OnObjectKeystroke</vt:lpstr>
      <vt:lpstr>For Data  Entry</vt:lpstr>
      <vt:lpstr>For Data Entry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Better Popovers can be just a keystroke away…</dc:title>
  <dc:creator>John Morina</dc:creator>
  <cp:lastModifiedBy>John Morina</cp:lastModifiedBy>
  <cp:revision>6</cp:revision>
  <dcterms:created xsi:type="dcterms:W3CDTF">2016-04-19T02:09:10Z</dcterms:created>
  <dcterms:modified xsi:type="dcterms:W3CDTF">2016-04-19T16:40:59Z</dcterms:modified>
</cp:coreProperties>
</file>